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3" r:id="rId3"/>
    <p:sldId id="273" r:id="rId4"/>
    <p:sldId id="279" r:id="rId5"/>
    <p:sldId id="281" r:id="rId6"/>
    <p:sldId id="280" r:id="rId7"/>
    <p:sldId id="267" r:id="rId8"/>
    <p:sldId id="265" r:id="rId9"/>
    <p:sldId id="272" r:id="rId10"/>
    <p:sldId id="287" r:id="rId11"/>
    <p:sldId id="288" r:id="rId12"/>
    <p:sldId id="289" r:id="rId13"/>
    <p:sldId id="290" r:id="rId14"/>
    <p:sldId id="291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292" r:id="rId24"/>
    <p:sldId id="268" r:id="rId25"/>
    <p:sldId id="30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5E38"/>
    <a:srgbClr val="B13939"/>
    <a:srgbClr val="990000"/>
    <a:srgbClr val="CC3300"/>
    <a:srgbClr val="CC0000"/>
    <a:srgbClr val="D1DEA2"/>
    <a:srgbClr val="800000"/>
    <a:srgbClr val="CC9900"/>
    <a:srgbClr val="663300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9" d="100"/>
          <a:sy n="69" d="100"/>
        </p:scale>
        <p:origin x="1234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0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3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CB68201-6AEB-4BFE-B92F-F7D14A3CB56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982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A3C1A19-98AB-4AE1-AA50-CFAFE72BA9B3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5A2085-C8F4-42E8-AE7A-DE98A7BB0208}"/>
              </a:ext>
            </a:extLst>
          </p:cNvPr>
          <p:cNvSpPr/>
          <p:nvPr userDrawn="1"/>
        </p:nvSpPr>
        <p:spPr>
          <a:xfrm>
            <a:off x="11658600" y="5267738"/>
            <a:ext cx="533400" cy="1590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1D007F-2130-45F0-ABBB-58A343741F57}"/>
              </a:ext>
            </a:extLst>
          </p:cNvPr>
          <p:cNvSpPr/>
          <p:nvPr userDrawn="1"/>
        </p:nvSpPr>
        <p:spPr>
          <a:xfrm>
            <a:off x="8777550" y="6415147"/>
            <a:ext cx="3414449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24E619-D48B-4FE8-A8D5-803C8127E373}"/>
              </a:ext>
            </a:extLst>
          </p:cNvPr>
          <p:cNvGrpSpPr/>
          <p:nvPr userDrawn="1"/>
        </p:nvGrpSpPr>
        <p:grpSpPr>
          <a:xfrm>
            <a:off x="8777551" y="5831857"/>
            <a:ext cx="1797226" cy="888752"/>
            <a:chOff x="8777551" y="5831857"/>
            <a:chExt cx="1797226" cy="88875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68641D-29B8-455B-9512-62D783BB839D}"/>
                </a:ext>
              </a:extLst>
            </p:cNvPr>
            <p:cNvSpPr/>
            <p:nvPr/>
          </p:nvSpPr>
          <p:spPr>
            <a:xfrm>
              <a:off x="8961268" y="5987308"/>
              <a:ext cx="612315" cy="56772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91CC2C-F738-415D-9065-116ABF663F5E}"/>
                </a:ext>
              </a:extLst>
            </p:cNvPr>
            <p:cNvSpPr/>
            <p:nvPr/>
          </p:nvSpPr>
          <p:spPr>
            <a:xfrm>
              <a:off x="9528376" y="6090459"/>
              <a:ext cx="564757" cy="63015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F6B22D-F05E-45DC-84CA-24A5983DFEE2}"/>
                </a:ext>
              </a:extLst>
            </p:cNvPr>
            <p:cNvSpPr/>
            <p:nvPr/>
          </p:nvSpPr>
          <p:spPr>
            <a:xfrm>
              <a:off x="9662134" y="6086353"/>
              <a:ext cx="564757" cy="63015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35C8BC-2ED6-4E3B-8EB5-D92836849549}"/>
                </a:ext>
              </a:extLst>
            </p:cNvPr>
            <p:cNvSpPr/>
            <p:nvPr/>
          </p:nvSpPr>
          <p:spPr>
            <a:xfrm>
              <a:off x="10357792" y="6506703"/>
              <a:ext cx="216985" cy="160510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3AB4C5-81E9-481C-B8B2-7AF55D4AE61F}"/>
                </a:ext>
              </a:extLst>
            </p:cNvPr>
            <p:cNvSpPr/>
            <p:nvPr/>
          </p:nvSpPr>
          <p:spPr>
            <a:xfrm>
              <a:off x="8919987" y="6540914"/>
              <a:ext cx="225903" cy="121869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20A4D9-AC36-4C3F-9A28-759C311F8EF1}"/>
                </a:ext>
              </a:extLst>
            </p:cNvPr>
            <p:cNvSpPr/>
            <p:nvPr/>
          </p:nvSpPr>
          <p:spPr>
            <a:xfrm>
              <a:off x="10075965" y="6293455"/>
              <a:ext cx="222930" cy="222930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19C86C-2241-446D-BCA2-CF20D11829E3}"/>
                </a:ext>
              </a:extLst>
            </p:cNvPr>
            <p:cNvSpPr/>
            <p:nvPr/>
          </p:nvSpPr>
          <p:spPr>
            <a:xfrm>
              <a:off x="10300330" y="6286001"/>
              <a:ext cx="231848" cy="222930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07D3DC-D2A3-432F-981A-384AC24DA6D0}"/>
                </a:ext>
              </a:extLst>
            </p:cNvPr>
            <p:cNvSpPr/>
            <p:nvPr/>
          </p:nvSpPr>
          <p:spPr>
            <a:xfrm>
              <a:off x="9545895" y="6310723"/>
              <a:ext cx="255627" cy="222930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179F0-A3D1-421F-B293-6473AE211256}"/>
                </a:ext>
              </a:extLst>
            </p:cNvPr>
            <p:cNvSpPr/>
            <p:nvPr/>
          </p:nvSpPr>
          <p:spPr>
            <a:xfrm>
              <a:off x="9004283" y="6487394"/>
              <a:ext cx="151593" cy="127813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7B789A-1B22-4C6C-B398-132E1E36B903}"/>
                </a:ext>
              </a:extLst>
            </p:cNvPr>
            <p:cNvSpPr/>
            <p:nvPr/>
          </p:nvSpPr>
          <p:spPr>
            <a:xfrm>
              <a:off x="9393195" y="5880987"/>
              <a:ext cx="202124" cy="10997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BAFD1B-969F-4E69-93AF-74C8FD524AF5}"/>
                </a:ext>
              </a:extLst>
            </p:cNvPr>
            <p:cNvSpPr/>
            <p:nvPr/>
          </p:nvSpPr>
          <p:spPr>
            <a:xfrm>
              <a:off x="9781415" y="6008508"/>
              <a:ext cx="151593" cy="112951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B01746-8F99-4D52-B8D3-616564D701AE}"/>
                </a:ext>
              </a:extLst>
            </p:cNvPr>
            <p:cNvSpPr/>
            <p:nvPr/>
          </p:nvSpPr>
          <p:spPr>
            <a:xfrm>
              <a:off x="8777551" y="5976521"/>
              <a:ext cx="151593" cy="112951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60ED6E-0A7B-4D11-910E-1734ED91DEDE}"/>
                </a:ext>
              </a:extLst>
            </p:cNvPr>
            <p:cNvSpPr/>
            <p:nvPr/>
          </p:nvSpPr>
          <p:spPr>
            <a:xfrm>
              <a:off x="10295719" y="5910303"/>
              <a:ext cx="151593" cy="112951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14AEB5-CC7B-4FCF-9F41-132E28C4F086}"/>
                </a:ext>
              </a:extLst>
            </p:cNvPr>
            <p:cNvSpPr/>
            <p:nvPr/>
          </p:nvSpPr>
          <p:spPr>
            <a:xfrm>
              <a:off x="9391080" y="6526110"/>
              <a:ext cx="151593" cy="112951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6A0609-F9EF-4B35-9480-A0AECA519AA8}"/>
                </a:ext>
              </a:extLst>
            </p:cNvPr>
            <p:cNvSpPr/>
            <p:nvPr/>
          </p:nvSpPr>
          <p:spPr>
            <a:xfrm>
              <a:off x="9980796" y="6538405"/>
              <a:ext cx="151593" cy="112951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20F6D7-B3F7-4C90-ACE5-EA2661A775E9}"/>
                </a:ext>
              </a:extLst>
            </p:cNvPr>
            <p:cNvSpPr/>
            <p:nvPr/>
          </p:nvSpPr>
          <p:spPr>
            <a:xfrm>
              <a:off x="9469225" y="5831857"/>
              <a:ext cx="139703" cy="118896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26F50F-2E8E-4D13-AE91-8A12C3F7CA80}"/>
                </a:ext>
              </a:extLst>
            </p:cNvPr>
            <p:cNvSpPr/>
            <p:nvPr/>
          </p:nvSpPr>
          <p:spPr>
            <a:xfrm>
              <a:off x="10383019" y="6065148"/>
              <a:ext cx="136730" cy="104034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1676F76-9F29-46EE-9E7D-117F3DB93B48}"/>
                </a:ext>
              </a:extLst>
            </p:cNvPr>
            <p:cNvSpPr/>
            <p:nvPr/>
          </p:nvSpPr>
          <p:spPr>
            <a:xfrm>
              <a:off x="9215422" y="6609588"/>
              <a:ext cx="130786" cy="9511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152A363-CD9F-415E-8C35-03FC9CDEDCC5}"/>
                </a:ext>
              </a:extLst>
            </p:cNvPr>
            <p:cNvSpPr/>
            <p:nvPr/>
          </p:nvSpPr>
          <p:spPr>
            <a:xfrm>
              <a:off x="8860774" y="6051366"/>
              <a:ext cx="62420" cy="8917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00FC123-D461-4213-B769-D01A9126E2EB}"/>
                </a:ext>
              </a:extLst>
            </p:cNvPr>
            <p:cNvSpPr/>
            <p:nvPr/>
          </p:nvSpPr>
          <p:spPr>
            <a:xfrm>
              <a:off x="9476656" y="6603045"/>
              <a:ext cx="53503" cy="5945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14219B-E13B-42B3-B96F-FC57CD947183}"/>
                </a:ext>
              </a:extLst>
            </p:cNvPr>
            <p:cNvSpPr/>
            <p:nvPr/>
          </p:nvSpPr>
          <p:spPr>
            <a:xfrm>
              <a:off x="10072028" y="6616420"/>
              <a:ext cx="29724" cy="2972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37F203-2DAC-41EC-A92F-C6B86424B9D1}"/>
                </a:ext>
              </a:extLst>
            </p:cNvPr>
            <p:cNvSpPr/>
            <p:nvPr/>
          </p:nvSpPr>
          <p:spPr>
            <a:xfrm>
              <a:off x="10454577" y="6133999"/>
              <a:ext cx="53503" cy="8917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9D9DDE-E198-439D-9E99-E77FF0C6132D}"/>
                </a:ext>
              </a:extLst>
            </p:cNvPr>
            <p:cNvSpPr/>
            <p:nvPr/>
          </p:nvSpPr>
          <p:spPr>
            <a:xfrm>
              <a:off x="9286124" y="6674679"/>
              <a:ext cx="44586" cy="5945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116BEE-F71B-4ED3-848B-6A978EA7AF8F}"/>
              </a:ext>
            </a:extLst>
          </p:cNvPr>
          <p:cNvGrpSpPr/>
          <p:nvPr userDrawn="1"/>
        </p:nvGrpSpPr>
        <p:grpSpPr>
          <a:xfrm flipH="1">
            <a:off x="10589602" y="4896637"/>
            <a:ext cx="1361114" cy="1808068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6F9D56-80D8-4C07-8C35-6BBDB24FDFAE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C6FF92-F495-491A-87C1-7E3BD292D16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01F1D5B-24B4-400F-8365-9D72AC21831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1998FC-6B16-4D4A-8896-D1AEFC6B6CBC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23EA50-A147-42BD-8F2E-02B08961D154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38BF22-2466-4782-B714-E39C7250F625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7B621F-A43F-4625-ABC6-B6C79337309B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2961ED-047E-433A-9C67-92C8645EFAD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FF5893-F88E-4C7B-923B-F1F07CF7340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C00E4A-E4EF-4CBE-A5A4-227F12FD3C51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11CE44-093B-4CE6-8B7F-87575310E7E0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553A53-92F1-4E66-B6A6-B2D9B64B4D31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9C7DB2-94EE-4E7F-919B-D71EA696BC3D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0314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5E6ADF9-2CA1-4B5D-B4B2-DC799783715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956300" y="0"/>
            <a:ext cx="5346285" cy="6857999"/>
          </a:xfrm>
          <a:custGeom>
            <a:avLst/>
            <a:gdLst>
              <a:gd name="connsiteX0" fmla="*/ 1411644 w 5346285"/>
              <a:gd name="connsiteY0" fmla="*/ 735217 h 6857999"/>
              <a:gd name="connsiteX1" fmla="*/ 1555977 w 5346285"/>
              <a:gd name="connsiteY1" fmla="*/ 742505 h 6857999"/>
              <a:gd name="connsiteX2" fmla="*/ 1692597 w 5346285"/>
              <a:gd name="connsiteY2" fmla="*/ 763356 h 6857999"/>
              <a:gd name="connsiteX3" fmla="*/ 346164 w 5346285"/>
              <a:gd name="connsiteY3" fmla="*/ 2792427 h 6857999"/>
              <a:gd name="connsiteX4" fmla="*/ 1115774 w 5346285"/>
              <a:gd name="connsiteY4" fmla="*/ 2792427 h 6857999"/>
              <a:gd name="connsiteX5" fmla="*/ 2281106 w 5346285"/>
              <a:gd name="connsiteY5" fmla="*/ 1036275 h 6857999"/>
              <a:gd name="connsiteX6" fmla="*/ 2309581 w 5346285"/>
              <a:gd name="connsiteY6" fmla="*/ 1057568 h 6857999"/>
              <a:gd name="connsiteX7" fmla="*/ 2814083 w 5346285"/>
              <a:gd name="connsiteY7" fmla="*/ 1984766 h 6857999"/>
              <a:gd name="connsiteX8" fmla="*/ 2818612 w 5346285"/>
              <a:gd name="connsiteY8" fmla="*/ 2064522 h 6857999"/>
              <a:gd name="connsiteX9" fmla="*/ 2874475 w 5346285"/>
              <a:gd name="connsiteY9" fmla="*/ 2050158 h 6857999"/>
              <a:gd name="connsiteX10" fmla="*/ 3289075 w 5346285"/>
              <a:gd name="connsiteY10" fmla="*/ 2008363 h 6857999"/>
              <a:gd name="connsiteX11" fmla="*/ 5346285 w 5346285"/>
              <a:gd name="connsiteY11" fmla="*/ 4065573 h 6857999"/>
              <a:gd name="connsiteX12" fmla="*/ 3289075 w 5346285"/>
              <a:gd name="connsiteY12" fmla="*/ 6122783 h 6857999"/>
              <a:gd name="connsiteX13" fmla="*/ 1834408 w 5346285"/>
              <a:gd name="connsiteY13" fmla="*/ 5520240 h 6857999"/>
              <a:gd name="connsiteX14" fmla="*/ 1828667 w 5346285"/>
              <a:gd name="connsiteY14" fmla="*/ 5513924 h 6857999"/>
              <a:gd name="connsiteX15" fmla="*/ 936777 w 5346285"/>
              <a:gd name="connsiteY15" fmla="*/ 6857999 h 6857999"/>
              <a:gd name="connsiteX16" fmla="*/ 167167 w 5346285"/>
              <a:gd name="connsiteY16" fmla="*/ 6857999 h 6857999"/>
              <a:gd name="connsiteX17" fmla="*/ 1433594 w 5346285"/>
              <a:gd name="connsiteY17" fmla="*/ 4949498 h 6857999"/>
              <a:gd name="connsiteX18" fmla="*/ 1393531 w 5346285"/>
              <a:gd name="connsiteY18" fmla="*/ 4866332 h 6857999"/>
              <a:gd name="connsiteX19" fmla="*/ 1231865 w 5346285"/>
              <a:gd name="connsiteY19" fmla="*/ 4065573 h 6857999"/>
              <a:gd name="connsiteX20" fmla="*/ 1273661 w 5346285"/>
              <a:gd name="connsiteY20" fmla="*/ 3650974 h 6857999"/>
              <a:gd name="connsiteX21" fmla="*/ 1298900 w 5346285"/>
              <a:gd name="connsiteY21" fmla="*/ 3552812 h 6857999"/>
              <a:gd name="connsiteX22" fmla="*/ 1267312 w 5346285"/>
              <a:gd name="connsiteY22" fmla="*/ 3551217 h 6857999"/>
              <a:gd name="connsiteX23" fmla="*/ 0 w 5346285"/>
              <a:gd name="connsiteY23" fmla="*/ 2146861 h 6857999"/>
              <a:gd name="connsiteX24" fmla="*/ 1411644 w 5346285"/>
              <a:gd name="connsiteY24" fmla="*/ 735217 h 6857999"/>
              <a:gd name="connsiteX25" fmla="*/ 2199138 w 5346285"/>
              <a:gd name="connsiteY25" fmla="*/ 0 h 6857999"/>
              <a:gd name="connsiteX26" fmla="*/ 2968749 w 5346285"/>
              <a:gd name="connsiteY26" fmla="*/ 0 h 6857999"/>
              <a:gd name="connsiteX27" fmla="*/ 2281106 w 5346285"/>
              <a:gd name="connsiteY27" fmla="*/ 1036275 h 6857999"/>
              <a:gd name="connsiteX28" fmla="*/ 2200908 w 5346285"/>
              <a:gd name="connsiteY28" fmla="*/ 976304 h 6857999"/>
              <a:gd name="connsiteX29" fmla="*/ 1696140 w 5346285"/>
              <a:gd name="connsiteY29" fmla="*/ 763897 h 6857999"/>
              <a:gd name="connsiteX30" fmla="*/ 1692597 w 5346285"/>
              <a:gd name="connsiteY30" fmla="*/ 7633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6285" h="6857999">
                <a:moveTo>
                  <a:pt x="1411644" y="735217"/>
                </a:moveTo>
                <a:cubicBezTo>
                  <a:pt x="1460371" y="735217"/>
                  <a:pt x="1508521" y="737686"/>
                  <a:pt x="1555977" y="742505"/>
                </a:cubicBezTo>
                <a:lnTo>
                  <a:pt x="1692597" y="763356"/>
                </a:lnTo>
                <a:lnTo>
                  <a:pt x="346164" y="2792427"/>
                </a:lnTo>
                <a:lnTo>
                  <a:pt x="1115774" y="2792427"/>
                </a:lnTo>
                <a:lnTo>
                  <a:pt x="2281106" y="1036275"/>
                </a:lnTo>
                <a:lnTo>
                  <a:pt x="2309581" y="1057568"/>
                </a:lnTo>
                <a:cubicBezTo>
                  <a:pt x="2584098" y="1284120"/>
                  <a:pt x="2771517" y="1612438"/>
                  <a:pt x="2814083" y="1984766"/>
                </a:cubicBezTo>
                <a:lnTo>
                  <a:pt x="2818612" y="2064522"/>
                </a:lnTo>
                <a:lnTo>
                  <a:pt x="2874475" y="2050158"/>
                </a:lnTo>
                <a:cubicBezTo>
                  <a:pt x="3008395" y="2022754"/>
                  <a:pt x="3147054" y="2008363"/>
                  <a:pt x="3289075" y="2008363"/>
                </a:cubicBezTo>
                <a:cubicBezTo>
                  <a:pt x="4425241" y="2008363"/>
                  <a:pt x="5346285" y="2929407"/>
                  <a:pt x="5346285" y="4065573"/>
                </a:cubicBezTo>
                <a:cubicBezTo>
                  <a:pt x="5346285" y="5201739"/>
                  <a:pt x="4425241" y="6122783"/>
                  <a:pt x="3289075" y="6122783"/>
                </a:cubicBezTo>
                <a:cubicBezTo>
                  <a:pt x="2720992" y="6122783"/>
                  <a:pt x="2206690" y="5892522"/>
                  <a:pt x="1834408" y="5520240"/>
                </a:cubicBezTo>
                <a:lnTo>
                  <a:pt x="1828667" y="5513924"/>
                </a:lnTo>
                <a:lnTo>
                  <a:pt x="936777" y="6857999"/>
                </a:lnTo>
                <a:lnTo>
                  <a:pt x="167167" y="6857999"/>
                </a:lnTo>
                <a:lnTo>
                  <a:pt x="1433594" y="4949498"/>
                </a:lnTo>
                <a:lnTo>
                  <a:pt x="1393531" y="4866332"/>
                </a:lnTo>
                <a:cubicBezTo>
                  <a:pt x="1289431" y="4620211"/>
                  <a:pt x="1231865" y="4349615"/>
                  <a:pt x="1231865" y="4065573"/>
                </a:cubicBezTo>
                <a:cubicBezTo>
                  <a:pt x="1231865" y="3923552"/>
                  <a:pt x="1246257" y="3784893"/>
                  <a:pt x="1273661" y="3650974"/>
                </a:cubicBezTo>
                <a:lnTo>
                  <a:pt x="1298900" y="3552812"/>
                </a:lnTo>
                <a:lnTo>
                  <a:pt x="1267312" y="3551217"/>
                </a:lnTo>
                <a:cubicBezTo>
                  <a:pt x="555482" y="3478927"/>
                  <a:pt x="0" y="2877763"/>
                  <a:pt x="0" y="2146861"/>
                </a:cubicBezTo>
                <a:cubicBezTo>
                  <a:pt x="0" y="1367232"/>
                  <a:pt x="632015" y="735217"/>
                  <a:pt x="1411644" y="735217"/>
                </a:cubicBezTo>
                <a:close/>
                <a:moveTo>
                  <a:pt x="2199138" y="0"/>
                </a:moveTo>
                <a:lnTo>
                  <a:pt x="2968749" y="0"/>
                </a:lnTo>
                <a:lnTo>
                  <a:pt x="2281106" y="1036275"/>
                </a:lnTo>
                <a:lnTo>
                  <a:pt x="2200908" y="976304"/>
                </a:lnTo>
                <a:cubicBezTo>
                  <a:pt x="2050708" y="874831"/>
                  <a:pt x="1879929" y="801505"/>
                  <a:pt x="1696140" y="763897"/>
                </a:cubicBezTo>
                <a:lnTo>
                  <a:pt x="1692597" y="7633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9668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AA37609-EE48-4945-848C-682481779A3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" y="0"/>
            <a:ext cx="9621234" cy="6858000"/>
          </a:xfrm>
          <a:custGeom>
            <a:avLst/>
            <a:gdLst>
              <a:gd name="connsiteX0" fmla="*/ 2853265 w 9621234"/>
              <a:gd name="connsiteY0" fmla="*/ 2028524 h 6858000"/>
              <a:gd name="connsiteX1" fmla="*/ 4826000 w 9621234"/>
              <a:gd name="connsiteY1" fmla="*/ 3431038 h 6858000"/>
              <a:gd name="connsiteX2" fmla="*/ 2854761 w 9621234"/>
              <a:gd name="connsiteY2" fmla="*/ 4832489 h 6858000"/>
              <a:gd name="connsiteX3" fmla="*/ 2822059 w 9621234"/>
              <a:gd name="connsiteY3" fmla="*/ 4789070 h 6858000"/>
              <a:gd name="connsiteX4" fmla="*/ 2403936 w 9621234"/>
              <a:gd name="connsiteY4" fmla="*/ 3443286 h 6858000"/>
              <a:gd name="connsiteX5" fmla="*/ 2806135 w 9621234"/>
              <a:gd name="connsiteY5" fmla="*/ 2092659 h 6858000"/>
              <a:gd name="connsiteX6" fmla="*/ 6877797 w 9621234"/>
              <a:gd name="connsiteY6" fmla="*/ 1970178 h 6858000"/>
              <a:gd name="connsiteX7" fmla="*/ 6978948 w 9621234"/>
              <a:gd name="connsiteY7" fmla="*/ 4734303 h 6858000"/>
              <a:gd name="connsiteX8" fmla="*/ 6870992 w 9621234"/>
              <a:gd name="connsiteY8" fmla="*/ 4896961 h 6858000"/>
              <a:gd name="connsiteX9" fmla="*/ 9621234 w 9621234"/>
              <a:gd name="connsiteY9" fmla="*/ 6858000 h 6858000"/>
              <a:gd name="connsiteX10" fmla="*/ 6307151 w 9621234"/>
              <a:gd name="connsiteY10" fmla="*/ 6858000 h 6858000"/>
              <a:gd name="connsiteX11" fmla="*/ 5779323 w 9621234"/>
              <a:gd name="connsiteY11" fmla="*/ 6481637 h 6858000"/>
              <a:gd name="connsiteX12" fmla="*/ 5834204 w 9621234"/>
              <a:gd name="connsiteY12" fmla="*/ 6465764 h 6858000"/>
              <a:gd name="connsiteX13" fmla="*/ 6942383 w 9621234"/>
              <a:gd name="connsiteY13" fmla="*/ 5827420 h 6858000"/>
              <a:gd name="connsiteX14" fmla="*/ 6870974 w 9621234"/>
              <a:gd name="connsiteY14" fmla="*/ 5746593 h 6858000"/>
              <a:gd name="connsiteX15" fmla="*/ 5800140 w 9621234"/>
              <a:gd name="connsiteY15" fmla="*/ 6363425 h 6858000"/>
              <a:gd name="connsiteX16" fmla="*/ 5667386 w 9621234"/>
              <a:gd name="connsiteY16" fmla="*/ 6401822 h 6858000"/>
              <a:gd name="connsiteX17" fmla="*/ 5011435 w 9621234"/>
              <a:gd name="connsiteY17" fmla="*/ 5934101 h 6858000"/>
              <a:gd name="connsiteX18" fmla="*/ 5080493 w 9621234"/>
              <a:gd name="connsiteY18" fmla="*/ 5930614 h 6858000"/>
              <a:gd name="connsiteX19" fmla="*/ 6763778 w 9621234"/>
              <a:gd name="connsiteY19" fmla="*/ 5028515 h 6858000"/>
              <a:gd name="connsiteX20" fmla="*/ 6861919 w 9621234"/>
              <a:gd name="connsiteY20" fmla="*/ 4897273 h 6858000"/>
              <a:gd name="connsiteX21" fmla="*/ 4829615 w 9621234"/>
              <a:gd name="connsiteY21" fmla="*/ 3428999 h 6858000"/>
              <a:gd name="connsiteX22" fmla="*/ 0 w 9621234"/>
              <a:gd name="connsiteY22" fmla="*/ 0 h 6858000"/>
              <a:gd name="connsiteX23" fmla="*/ 2 w 9621234"/>
              <a:gd name="connsiteY23" fmla="*/ 0 h 6858000"/>
              <a:gd name="connsiteX24" fmla="*/ 2775829 w 9621234"/>
              <a:gd name="connsiteY24" fmla="*/ 1973471 h 6858000"/>
              <a:gd name="connsiteX25" fmla="*/ 2726844 w 9621234"/>
              <a:gd name="connsiteY25" fmla="*/ 2040131 h 6858000"/>
              <a:gd name="connsiteX26" fmla="*/ 2308835 w 9621234"/>
              <a:gd name="connsiteY26" fmla="*/ 3443847 h 6858000"/>
              <a:gd name="connsiteX27" fmla="*/ 2743392 w 9621234"/>
              <a:gd name="connsiteY27" fmla="*/ 4842528 h 6858000"/>
              <a:gd name="connsiteX28" fmla="*/ 2777306 w 9621234"/>
              <a:gd name="connsiteY28" fmla="*/ 4887555 h 6858000"/>
              <a:gd name="connsiteX29" fmla="*/ 2304974 w 9621234"/>
              <a:gd name="connsiteY29" fmla="*/ 5223359 h 6858000"/>
              <a:gd name="connsiteX30" fmla="*/ 2297754 w 9621234"/>
              <a:gd name="connsiteY30" fmla="*/ 5213951 h 6858000"/>
              <a:gd name="connsiteX31" fmla="*/ 1834276 w 9621234"/>
              <a:gd name="connsiteY31" fmla="*/ 2635877 h 6858000"/>
              <a:gd name="connsiteX32" fmla="*/ 1730029 w 9621234"/>
              <a:gd name="connsiteY32" fmla="*/ 2608217 h 6858000"/>
              <a:gd name="connsiteX33" fmla="*/ 2209671 w 9621234"/>
              <a:gd name="connsiteY33" fmla="*/ 5276202 h 6858000"/>
              <a:gd name="connsiteX34" fmla="*/ 2217076 w 9621234"/>
              <a:gd name="connsiteY34" fmla="*/ 5285850 h 6858000"/>
              <a:gd name="connsiteX35" fmla="*/ 5735 w 9621234"/>
              <a:gd name="connsiteY35" fmla="*/ 6858000 h 6858000"/>
              <a:gd name="connsiteX36" fmla="*/ 0 w 9621234"/>
              <a:gd name="connsiteY3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621234" h="6858000">
                <a:moveTo>
                  <a:pt x="2853265" y="2028524"/>
                </a:moveTo>
                <a:lnTo>
                  <a:pt x="4826000" y="3431038"/>
                </a:lnTo>
                <a:lnTo>
                  <a:pt x="2854761" y="4832489"/>
                </a:lnTo>
                <a:lnTo>
                  <a:pt x="2822059" y="4789070"/>
                </a:lnTo>
                <a:cubicBezTo>
                  <a:pt x="2560729" y="4405263"/>
                  <a:pt x="2406883" y="3942281"/>
                  <a:pt x="2403936" y="3443286"/>
                </a:cubicBezTo>
                <a:cubicBezTo>
                  <a:pt x="2400990" y="2944292"/>
                  <a:pt x="2549357" y="2479526"/>
                  <a:pt x="2806135" y="2092659"/>
                </a:cubicBezTo>
                <a:close/>
                <a:moveTo>
                  <a:pt x="6877797" y="1970178"/>
                </a:moveTo>
                <a:cubicBezTo>
                  <a:pt x="7464209" y="2793500"/>
                  <a:pt x="7497364" y="3881401"/>
                  <a:pt x="6978948" y="4734303"/>
                </a:cubicBezTo>
                <a:lnTo>
                  <a:pt x="6870992" y="4896961"/>
                </a:lnTo>
                <a:lnTo>
                  <a:pt x="9621234" y="6858000"/>
                </a:lnTo>
                <a:lnTo>
                  <a:pt x="6307151" y="6858000"/>
                </a:lnTo>
                <a:lnTo>
                  <a:pt x="5779323" y="6481637"/>
                </a:lnTo>
                <a:lnTo>
                  <a:pt x="5834204" y="6465764"/>
                </a:lnTo>
                <a:cubicBezTo>
                  <a:pt x="6234233" y="6332749"/>
                  <a:pt x="6612074" y="6119246"/>
                  <a:pt x="6942383" y="5827420"/>
                </a:cubicBezTo>
                <a:lnTo>
                  <a:pt x="6870974" y="5746593"/>
                </a:lnTo>
                <a:cubicBezTo>
                  <a:pt x="6551796" y="6028585"/>
                  <a:pt x="6186689" y="6234893"/>
                  <a:pt x="5800140" y="6363425"/>
                </a:cubicBezTo>
                <a:lnTo>
                  <a:pt x="5667386" y="6401822"/>
                </a:lnTo>
                <a:lnTo>
                  <a:pt x="5011435" y="5934101"/>
                </a:lnTo>
                <a:lnTo>
                  <a:pt x="5080493" y="5930614"/>
                </a:lnTo>
                <a:cubicBezTo>
                  <a:pt x="5756761" y="5861935"/>
                  <a:pt x="6353809" y="5525282"/>
                  <a:pt x="6763778" y="5028515"/>
                </a:cubicBezTo>
                <a:lnTo>
                  <a:pt x="6861919" y="4897273"/>
                </a:lnTo>
                <a:lnTo>
                  <a:pt x="4829615" y="3428999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775829" y="1973471"/>
                </a:lnTo>
                <a:lnTo>
                  <a:pt x="2726844" y="2040131"/>
                </a:lnTo>
                <a:cubicBezTo>
                  <a:pt x="2459973" y="2442204"/>
                  <a:pt x="2305773" y="2925239"/>
                  <a:pt x="2308835" y="3443847"/>
                </a:cubicBezTo>
                <a:cubicBezTo>
                  <a:pt x="2311897" y="3962456"/>
                  <a:pt x="2471791" y="4443635"/>
                  <a:pt x="2743392" y="4842528"/>
                </a:cubicBezTo>
                <a:lnTo>
                  <a:pt x="2777306" y="4887555"/>
                </a:lnTo>
                <a:lnTo>
                  <a:pt x="2304974" y="5223359"/>
                </a:lnTo>
                <a:lnTo>
                  <a:pt x="2297754" y="5213951"/>
                </a:lnTo>
                <a:cubicBezTo>
                  <a:pt x="1780750" y="4481926"/>
                  <a:pt x="1593974" y="3541527"/>
                  <a:pt x="1834276" y="2635877"/>
                </a:cubicBezTo>
                <a:lnTo>
                  <a:pt x="1730029" y="2608217"/>
                </a:lnTo>
                <a:cubicBezTo>
                  <a:pt x="1481347" y="3545452"/>
                  <a:pt x="1674637" y="4518648"/>
                  <a:pt x="2209671" y="5276202"/>
                </a:cubicBezTo>
                <a:lnTo>
                  <a:pt x="2217076" y="5285850"/>
                </a:lnTo>
                <a:lnTo>
                  <a:pt x="57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2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F62109-B5FA-4FA8-A590-713EB2E5F3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67881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577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241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D399D5-4751-498D-81F2-974DD31B83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24600" y="0"/>
            <a:ext cx="5867400" cy="6858000"/>
          </a:xfrm>
          <a:custGeom>
            <a:avLst/>
            <a:gdLst>
              <a:gd name="connsiteX0" fmla="*/ 4143398 w 5867400"/>
              <a:gd name="connsiteY0" fmla="*/ 0 h 6858000"/>
              <a:gd name="connsiteX1" fmla="*/ 5867400 w 5867400"/>
              <a:gd name="connsiteY1" fmla="*/ 0 h 6858000"/>
              <a:gd name="connsiteX2" fmla="*/ 5867400 w 5867400"/>
              <a:gd name="connsiteY2" fmla="*/ 4020185 h 6858000"/>
              <a:gd name="connsiteX3" fmla="*/ 4152877 w 5867400"/>
              <a:gd name="connsiteY3" fmla="*/ 6858000 h 6858000"/>
              <a:gd name="connsiteX4" fmla="*/ 0 w 58674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7400" h="6858000">
                <a:moveTo>
                  <a:pt x="4143398" y="0"/>
                </a:moveTo>
                <a:lnTo>
                  <a:pt x="5867400" y="0"/>
                </a:lnTo>
                <a:lnTo>
                  <a:pt x="5867400" y="4020185"/>
                </a:lnTo>
                <a:lnTo>
                  <a:pt x="41528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813761-96A0-45A4-A558-A877FCC737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038351" y="0"/>
            <a:ext cx="8296275" cy="6858000"/>
          </a:xfrm>
          <a:custGeom>
            <a:avLst/>
            <a:gdLst>
              <a:gd name="connsiteX0" fmla="*/ 4143398 w 8296275"/>
              <a:gd name="connsiteY0" fmla="*/ 0 h 6858000"/>
              <a:gd name="connsiteX1" fmla="*/ 8296275 w 8296275"/>
              <a:gd name="connsiteY1" fmla="*/ 0 h 6858000"/>
              <a:gd name="connsiteX2" fmla="*/ 4152877 w 8296275"/>
              <a:gd name="connsiteY2" fmla="*/ 6858000 h 6858000"/>
              <a:gd name="connsiteX3" fmla="*/ 0 w 82962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6275" h="6858000">
                <a:moveTo>
                  <a:pt x="4143398" y="0"/>
                </a:moveTo>
                <a:lnTo>
                  <a:pt x="8296275" y="0"/>
                </a:lnTo>
                <a:lnTo>
                  <a:pt x="41528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649A94CB-7E19-4F3C-8BF6-8A8F5B8F7769}"/>
              </a:ext>
            </a:extLst>
          </p:cNvPr>
          <p:cNvSpPr/>
          <p:nvPr userDrawn="1"/>
        </p:nvSpPr>
        <p:spPr>
          <a:xfrm flipH="1">
            <a:off x="10610850" y="4219575"/>
            <a:ext cx="1581150" cy="263842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33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21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53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9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56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0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79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8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6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6" r:id="rId15"/>
    <p:sldLayoutId id="2147483667" r:id="rId16"/>
    <p:sldLayoutId id="2147483670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endPos="13000" dist="50800" dir="5400000" sy="-100000" algn="bl" rotWithShape="0"/>
          </a:effectLst>
        </p:spPr>
      </p:pic>
      <p:sp>
        <p:nvSpPr>
          <p:cNvPr id="4" name="สี่เหลี่ยมผืนผ้า 3"/>
          <p:cNvSpPr/>
          <p:nvPr/>
        </p:nvSpPr>
        <p:spPr>
          <a:xfrm>
            <a:off x="3390900" y="657224"/>
            <a:ext cx="6343650" cy="942975"/>
          </a:xfrm>
          <a:prstGeom prst="rect">
            <a:avLst/>
          </a:prstGeom>
          <a:solidFill>
            <a:srgbClr val="663300"/>
          </a:solidFill>
          <a:effectLst>
            <a:glow rad="495300">
              <a:srgbClr val="663300">
                <a:alpha val="37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  <a:reflection blurRad="1270000" stA="98000" dist="50800" dir="5400000" sy="-100000" algn="bl" rotWithShape="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Bradley Hand ITC" panose="03070402050302030203" pitchFamily="66" charset="0"/>
              </a:rPr>
              <a:t>COFFEE ME</a:t>
            </a:r>
          </a:p>
        </p:txBody>
      </p:sp>
    </p:spTree>
    <p:extLst>
      <p:ext uri="{BB962C8B-B14F-4D97-AF65-F5344CB8AC3E}">
        <p14:creationId xmlns:p14="http://schemas.microsoft.com/office/powerpoint/2010/main" val="3551135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" r="16425" b="19198"/>
          <a:stretch/>
        </p:blipFill>
        <p:spPr>
          <a:xfrm>
            <a:off x="476250" y="514349"/>
            <a:ext cx="7800975" cy="4400551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9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9" r="15909" b="19176"/>
          <a:stretch/>
        </p:blipFill>
        <p:spPr>
          <a:xfrm>
            <a:off x="495300" y="514349"/>
            <a:ext cx="7791450" cy="442912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06" y="0"/>
            <a:ext cx="3372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34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r="15909" b="19020"/>
          <a:stretch/>
        </p:blipFill>
        <p:spPr>
          <a:xfrm>
            <a:off x="504825" y="495300"/>
            <a:ext cx="7797099" cy="444817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748" y="0"/>
            <a:ext cx="338525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34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r="16003" b="19357"/>
          <a:stretch/>
        </p:blipFill>
        <p:spPr>
          <a:xfrm>
            <a:off x="504826" y="523875"/>
            <a:ext cx="7772400" cy="441959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2" y="0"/>
            <a:ext cx="3390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2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r="15909" b="19176"/>
          <a:stretch/>
        </p:blipFill>
        <p:spPr>
          <a:xfrm>
            <a:off x="485775" y="495301"/>
            <a:ext cx="7791450" cy="444817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1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r="16193" b="19188"/>
          <a:stretch/>
        </p:blipFill>
        <p:spPr>
          <a:xfrm>
            <a:off x="485775" y="523876"/>
            <a:ext cx="7781925" cy="441007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4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r="16193" b="19188"/>
          <a:stretch/>
        </p:blipFill>
        <p:spPr>
          <a:xfrm>
            <a:off x="495301" y="514350"/>
            <a:ext cx="7791450" cy="443865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24" y="0"/>
            <a:ext cx="33813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0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r="16099" b="19525"/>
          <a:stretch/>
        </p:blipFill>
        <p:spPr>
          <a:xfrm>
            <a:off x="476250" y="514350"/>
            <a:ext cx="7791450" cy="442912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896" y="0"/>
            <a:ext cx="337110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48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r="16003" b="19357"/>
          <a:stretch/>
        </p:blipFill>
        <p:spPr>
          <a:xfrm>
            <a:off x="476251" y="514351"/>
            <a:ext cx="7791450" cy="442912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572" y="0"/>
            <a:ext cx="3380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48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r="16288" b="19188"/>
          <a:stretch/>
        </p:blipFill>
        <p:spPr>
          <a:xfrm>
            <a:off x="485775" y="495299"/>
            <a:ext cx="7772400" cy="442912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" t="2608" r="4503" b="6111"/>
          <a:stretch/>
        </p:blipFill>
        <p:spPr>
          <a:xfrm>
            <a:off x="8820150" y="0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18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3F9C06-D0C2-4F1A-87A1-8F133EC620D0}"/>
              </a:ext>
            </a:extLst>
          </p:cNvPr>
          <p:cNvCxnSpPr>
            <a:cxnSpLocks/>
          </p:cNvCxnSpPr>
          <p:nvPr/>
        </p:nvCxnSpPr>
        <p:spPr>
          <a:xfrm>
            <a:off x="1" y="397145"/>
            <a:ext cx="3992577" cy="64608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A8209C-F589-47FB-A0EA-00AB4AB755A8}"/>
              </a:ext>
            </a:extLst>
          </p:cNvPr>
          <p:cNvCxnSpPr>
            <a:cxnSpLocks/>
          </p:cNvCxnSpPr>
          <p:nvPr/>
        </p:nvCxnSpPr>
        <p:spPr>
          <a:xfrm>
            <a:off x="1" y="0"/>
            <a:ext cx="3992577" cy="64608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E0FE03-458B-4A7D-8A1E-A6D5DFD3E558}"/>
              </a:ext>
            </a:extLst>
          </p:cNvPr>
          <p:cNvCxnSpPr>
            <a:cxnSpLocks/>
          </p:cNvCxnSpPr>
          <p:nvPr/>
        </p:nvCxnSpPr>
        <p:spPr>
          <a:xfrm>
            <a:off x="0" y="2381061"/>
            <a:ext cx="2127564" cy="344725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EB1F4F-530D-457D-9833-AC98BFB00F92}"/>
              </a:ext>
            </a:extLst>
          </p:cNvPr>
          <p:cNvCxnSpPr>
            <a:cxnSpLocks/>
          </p:cNvCxnSpPr>
          <p:nvPr/>
        </p:nvCxnSpPr>
        <p:spPr>
          <a:xfrm>
            <a:off x="-1" y="4961299"/>
            <a:ext cx="1167899" cy="191496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BB21A0-BB3E-4162-8493-15E0B2A5A90E}"/>
              </a:ext>
            </a:extLst>
          </p:cNvPr>
          <p:cNvCxnSpPr>
            <a:cxnSpLocks/>
          </p:cNvCxnSpPr>
          <p:nvPr/>
        </p:nvCxnSpPr>
        <p:spPr>
          <a:xfrm flipH="1">
            <a:off x="5739897" y="0"/>
            <a:ext cx="1568355" cy="259834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ตัวแทนรูปภาพ 1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3" b="14793"/>
          <a:stretch>
            <a:fillRect/>
          </a:stretch>
        </p:blipFill>
        <p:spPr>
          <a:xfrm>
            <a:off x="0" y="0"/>
            <a:ext cx="7155850" cy="6858000"/>
          </a:xfrm>
        </p:spPr>
      </p:pic>
      <p:grpSp>
        <p:nvGrpSpPr>
          <p:cNvPr id="15" name="กลุ่ม 14"/>
          <p:cNvGrpSpPr/>
          <p:nvPr/>
        </p:nvGrpSpPr>
        <p:grpSpPr>
          <a:xfrm>
            <a:off x="3385207" y="137466"/>
            <a:ext cx="8646340" cy="6609954"/>
            <a:chOff x="3385207" y="128588"/>
            <a:chExt cx="8646340" cy="6609954"/>
          </a:xfrm>
        </p:grpSpPr>
        <p:sp>
          <p:nvSpPr>
            <p:cNvPr id="6" name="สี่เหลี่ยมผืนผ้า 5"/>
            <p:cNvSpPr/>
            <p:nvPr/>
          </p:nvSpPr>
          <p:spPr>
            <a:xfrm>
              <a:off x="7373822" y="128588"/>
              <a:ext cx="4657725" cy="66008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สามเหลี่ยมมุมฉาก 9"/>
            <p:cNvSpPr/>
            <p:nvPr/>
          </p:nvSpPr>
          <p:spPr>
            <a:xfrm rot="10800000">
              <a:off x="3385207" y="137715"/>
              <a:ext cx="3987150" cy="6600827"/>
            </a:xfrm>
            <a:custGeom>
              <a:avLst/>
              <a:gdLst>
                <a:gd name="connsiteX0" fmla="*/ 0 w 2315547"/>
                <a:gd name="connsiteY0" fmla="*/ 6600825 h 6600825"/>
                <a:gd name="connsiteX1" fmla="*/ 0 w 2315547"/>
                <a:gd name="connsiteY1" fmla="*/ 0 h 6600825"/>
                <a:gd name="connsiteX2" fmla="*/ 2315547 w 2315547"/>
                <a:gd name="connsiteY2" fmla="*/ 6600825 h 6600825"/>
                <a:gd name="connsiteX3" fmla="*/ 0 w 2315547"/>
                <a:gd name="connsiteY3" fmla="*/ 6600825 h 6600825"/>
                <a:gd name="connsiteX0" fmla="*/ 0 w 3582372"/>
                <a:gd name="connsiteY0" fmla="*/ 6600825 h 6600825"/>
                <a:gd name="connsiteX1" fmla="*/ 0 w 3582372"/>
                <a:gd name="connsiteY1" fmla="*/ 0 h 6600825"/>
                <a:gd name="connsiteX2" fmla="*/ 3582372 w 3582372"/>
                <a:gd name="connsiteY2" fmla="*/ 19050 h 6600825"/>
                <a:gd name="connsiteX3" fmla="*/ 0 w 3582372"/>
                <a:gd name="connsiteY3" fmla="*/ 6600825 h 660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2372" h="6600825">
                  <a:moveTo>
                    <a:pt x="0" y="6600825"/>
                  </a:moveTo>
                  <a:lnTo>
                    <a:pt x="0" y="0"/>
                  </a:lnTo>
                  <a:lnTo>
                    <a:pt x="3582372" y="19050"/>
                  </a:lnTo>
                  <a:lnTo>
                    <a:pt x="0" y="660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267F72-F0BB-498E-9DD7-327814F59D3F}"/>
              </a:ext>
            </a:extLst>
          </p:cNvPr>
          <p:cNvSpPr txBox="1"/>
          <p:nvPr/>
        </p:nvSpPr>
        <p:spPr>
          <a:xfrm>
            <a:off x="7435603" y="2180786"/>
            <a:ext cx="3992576" cy="18650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i="1" dirty="0">
                <a:solidFill>
                  <a:schemeClr val="accent2"/>
                </a:solidFill>
                <a:cs typeface="Arial" pitchFamily="34" charset="0"/>
              </a:rPr>
              <a:t>  </a:t>
            </a:r>
            <a:r>
              <a:rPr lang="th-TH" altLang="ko-KR" sz="4800" b="1" i="1" dirty="0">
                <a:solidFill>
                  <a:schemeClr val="bg1"/>
                </a:solidFill>
                <a:cs typeface="Arial" pitchFamily="34" charset="0"/>
              </a:rPr>
              <a:t>วัตถุประสงค์</a:t>
            </a:r>
          </a:p>
          <a:p>
            <a:endParaRPr lang="ko-KR" altLang="en-US" sz="48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2" name="Graphic 3">
            <a:extLst>
              <a:ext uri="{FF2B5EF4-FFF2-40B4-BE49-F238E27FC236}">
                <a16:creationId xmlns:a16="http://schemas.microsoft.com/office/drawing/2014/main" id="{0AC31406-C83F-4C06-96AF-22DBA93A31FF}"/>
              </a:ext>
            </a:extLst>
          </p:cNvPr>
          <p:cNvGrpSpPr/>
          <p:nvPr/>
        </p:nvGrpSpPr>
        <p:grpSpPr>
          <a:xfrm>
            <a:off x="3007963" y="1790274"/>
            <a:ext cx="1060816" cy="590787"/>
            <a:chOff x="564614" y="1241624"/>
            <a:chExt cx="2453719" cy="1366517"/>
          </a:xfrm>
          <a:solidFill>
            <a:schemeClr val="accent2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D043B5-8B8A-4A0A-8C8B-3CC2201125B9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1B430A-125D-4AAD-BDE5-52E3D9247231}"/>
                </a:ext>
              </a:extLst>
            </p:cNvPr>
            <p:cNvSpPr/>
            <p:nvPr/>
          </p:nvSpPr>
          <p:spPr>
            <a:xfrm>
              <a:off x="2604334" y="1998723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79B663-E0A6-49CF-9EB1-089082243E39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7B4E281-376C-467E-B5DD-DC3C1CA059C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932BC3-A9E5-4CEE-949C-D473FDF220E1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5E54D5-4ED6-4D23-B690-5C55213B3344}"/>
                </a:ext>
              </a:extLst>
            </p:cNvPr>
            <p:cNvSpPr/>
            <p:nvPr/>
          </p:nvSpPr>
          <p:spPr>
            <a:xfrm>
              <a:off x="2458043" y="1980114"/>
              <a:ext cx="411105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A7D17F30-84FA-438F-8FE5-42ECB2B66F86}"/>
              </a:ext>
            </a:extLst>
          </p:cNvPr>
          <p:cNvSpPr txBox="1"/>
          <p:nvPr/>
        </p:nvSpPr>
        <p:spPr>
          <a:xfrm>
            <a:off x="7921256" y="3352598"/>
            <a:ext cx="3371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</a:rPr>
              <a:t>เพื่อความสะดวกสบายของพนักงงาน ลูกค้าและเจ้าของกิจการเพราะจะช่วยบันทึกความเคลื่อนไหวของร้านได้ว่าวันนี้มีการซื้อสินค้าของทางร้านไปเท่าไหร่ มีลูกค้าเข้าร้านกี่คน และ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24861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7565" r="16004" b="19020"/>
          <a:stretch/>
        </p:blipFill>
        <p:spPr>
          <a:xfrm>
            <a:off x="476250" y="495301"/>
            <a:ext cx="7791450" cy="444817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770" y="0"/>
            <a:ext cx="33782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64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9" r="16193" b="19020"/>
          <a:stretch/>
        </p:blipFill>
        <p:spPr>
          <a:xfrm>
            <a:off x="485776" y="514351"/>
            <a:ext cx="7791450" cy="442912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03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r="17898" b="19356"/>
          <a:stretch/>
        </p:blipFill>
        <p:spPr>
          <a:xfrm>
            <a:off x="476251" y="514351"/>
            <a:ext cx="7810500" cy="441959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07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r="17614" b="19020"/>
          <a:stretch/>
        </p:blipFill>
        <p:spPr>
          <a:xfrm>
            <a:off x="533400" y="514351"/>
            <a:ext cx="7713931" cy="443864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39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24038" y="1"/>
            <a:ext cx="12192000" cy="685799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19C84A-1AD5-4F1A-B028-D38C78200634}"/>
              </a:ext>
            </a:extLst>
          </p:cNvPr>
          <p:cNvCxnSpPr>
            <a:cxnSpLocks/>
          </p:cNvCxnSpPr>
          <p:nvPr/>
        </p:nvCxnSpPr>
        <p:spPr>
          <a:xfrm flipH="1">
            <a:off x="6437014" y="0"/>
            <a:ext cx="3988050" cy="685800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BBE423-C1CF-4CD0-B19C-0B7E6B2F37EF}"/>
              </a:ext>
            </a:extLst>
          </p:cNvPr>
          <p:cNvCxnSpPr>
            <a:cxnSpLocks/>
          </p:cNvCxnSpPr>
          <p:nvPr/>
        </p:nvCxnSpPr>
        <p:spPr>
          <a:xfrm flipH="1">
            <a:off x="7748258" y="733331"/>
            <a:ext cx="3573099" cy="61246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1FA323-C51E-4D9B-9876-521FE6507656}"/>
              </a:ext>
            </a:extLst>
          </p:cNvPr>
          <p:cNvCxnSpPr>
            <a:cxnSpLocks/>
          </p:cNvCxnSpPr>
          <p:nvPr/>
        </p:nvCxnSpPr>
        <p:spPr>
          <a:xfrm flipH="1">
            <a:off x="8668596" y="1874067"/>
            <a:ext cx="2883626" cy="498393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751348-1B78-4F27-9514-1BAF7513E282}"/>
              </a:ext>
            </a:extLst>
          </p:cNvPr>
          <p:cNvCxnSpPr>
            <a:cxnSpLocks/>
          </p:cNvCxnSpPr>
          <p:nvPr/>
        </p:nvCxnSpPr>
        <p:spPr>
          <a:xfrm flipH="1">
            <a:off x="10489410" y="4671588"/>
            <a:ext cx="1219738" cy="218641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08C67B-CF04-4323-9512-2A7D32B40802}"/>
              </a:ext>
            </a:extLst>
          </p:cNvPr>
          <p:cNvCxnSpPr>
            <a:cxnSpLocks/>
          </p:cNvCxnSpPr>
          <p:nvPr/>
        </p:nvCxnSpPr>
        <p:spPr>
          <a:xfrm flipH="1">
            <a:off x="6120038" y="0"/>
            <a:ext cx="1333981" cy="218641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ตัวแทนรูปภาพ 1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6" b="5806"/>
          <a:stretch>
            <a:fillRect/>
          </a:stretch>
        </p:blipFill>
        <p:spPr/>
      </p:pic>
      <p:sp>
        <p:nvSpPr>
          <p:cNvPr id="6" name="สี่เหลี่ยมผืนผ้า 5"/>
          <p:cNvSpPr/>
          <p:nvPr/>
        </p:nvSpPr>
        <p:spPr>
          <a:xfrm>
            <a:off x="855910" y="308375"/>
            <a:ext cx="4711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ko-KR" sz="9600" b="1" dirty="0">
                <a:solidFill>
                  <a:schemeClr val="bg1"/>
                </a:solidFill>
                <a:cs typeface="+mj-cs"/>
              </a:rPr>
              <a:t>สมาชิก</a:t>
            </a:r>
            <a:endParaRPr lang="en-US" altLang="ko-KR" sz="9600" b="1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27999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820225" y="2352675"/>
            <a:ext cx="4142300" cy="13620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COFFEE ME</a:t>
            </a:r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6970640" y="5267324"/>
            <a:ext cx="4142300" cy="13620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</a:t>
            </a:r>
          </a:p>
        </p:txBody>
      </p:sp>
      <p:cxnSp>
        <p:nvCxnSpPr>
          <p:cNvPr id="4" name="ตัวเชื่อมต่อตรง 3"/>
          <p:cNvCxnSpPr>
            <a:cxnSpLocks/>
          </p:cNvCxnSpPr>
          <p:nvPr/>
        </p:nvCxnSpPr>
        <p:spPr>
          <a:xfrm>
            <a:off x="624425" y="2247900"/>
            <a:ext cx="4533900" cy="2857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ตัวเชื่อมต่อตรง 29"/>
          <p:cNvCxnSpPr>
            <a:cxnSpLocks/>
          </p:cNvCxnSpPr>
          <p:nvPr/>
        </p:nvCxnSpPr>
        <p:spPr>
          <a:xfrm>
            <a:off x="624425" y="3790950"/>
            <a:ext cx="4533900" cy="2857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186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>
            <a:extLst>
              <a:ext uri="{FF2B5EF4-FFF2-40B4-BE49-F238E27FC236}">
                <a16:creationId xmlns:a16="http://schemas.microsoft.com/office/drawing/2014/main" id="{3CCACD97-5F90-4101-B87E-E5155289B82A}"/>
              </a:ext>
            </a:extLst>
          </p:cNvPr>
          <p:cNvSpPr/>
          <p:nvPr/>
        </p:nvSpPr>
        <p:spPr>
          <a:xfrm>
            <a:off x="2038351" y="4952246"/>
            <a:ext cx="5304009" cy="1905754"/>
          </a:xfrm>
          <a:prstGeom prst="parallelogram">
            <a:avLst>
              <a:gd name="adj" fmla="val 59323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1EA5BFE-35AE-495D-A63B-0959BF5BC37D}"/>
              </a:ext>
            </a:extLst>
          </p:cNvPr>
          <p:cNvSpPr/>
          <p:nvPr/>
        </p:nvSpPr>
        <p:spPr>
          <a:xfrm rot="18055056" flipH="1" flipV="1">
            <a:off x="752544" y="4916945"/>
            <a:ext cx="4421449" cy="182880"/>
          </a:xfrm>
          <a:custGeom>
            <a:avLst/>
            <a:gdLst>
              <a:gd name="connsiteX0" fmla="*/ 0 w 4421449"/>
              <a:gd name="connsiteY0" fmla="*/ 128969 h 182880"/>
              <a:gd name="connsiteX1" fmla="*/ 0 w 4421449"/>
              <a:gd name="connsiteY1" fmla="*/ 53815 h 182880"/>
              <a:gd name="connsiteX2" fmla="*/ 1920241 w 4421449"/>
              <a:gd name="connsiteY2" fmla="*/ 53815 h 182880"/>
              <a:gd name="connsiteX3" fmla="*/ 1920241 w 4421449"/>
              <a:gd name="connsiteY3" fmla="*/ 30481 h 182880"/>
              <a:gd name="connsiteX4" fmla="*/ 1950722 w 4421449"/>
              <a:gd name="connsiteY4" fmla="*/ 0 h 182880"/>
              <a:gd name="connsiteX5" fmla="*/ 4311922 w 4421449"/>
              <a:gd name="connsiteY5" fmla="*/ 0 h 182880"/>
              <a:gd name="connsiteX6" fmla="*/ 4421449 w 4421449"/>
              <a:gd name="connsiteY6" fmla="*/ 182880 h 182880"/>
              <a:gd name="connsiteX7" fmla="*/ 1950722 w 4421449"/>
              <a:gd name="connsiteY7" fmla="*/ 182880 h 182880"/>
              <a:gd name="connsiteX8" fmla="*/ 1920241 w 4421449"/>
              <a:gd name="connsiteY8" fmla="*/ 152399 h 182880"/>
              <a:gd name="connsiteX9" fmla="*/ 1920241 w 4421449"/>
              <a:gd name="connsiteY9" fmla="*/ 128969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1449" h="182880">
                <a:moveTo>
                  <a:pt x="0" y="128969"/>
                </a:moveTo>
                <a:lnTo>
                  <a:pt x="0" y="53815"/>
                </a:lnTo>
                <a:lnTo>
                  <a:pt x="1920241" y="53815"/>
                </a:lnTo>
                <a:lnTo>
                  <a:pt x="1920241" y="30481"/>
                </a:lnTo>
                <a:cubicBezTo>
                  <a:pt x="1920241" y="13647"/>
                  <a:pt x="1933888" y="0"/>
                  <a:pt x="1950722" y="0"/>
                </a:cubicBezTo>
                <a:lnTo>
                  <a:pt x="4311922" y="0"/>
                </a:lnTo>
                <a:lnTo>
                  <a:pt x="4421449" y="182880"/>
                </a:lnTo>
                <a:lnTo>
                  <a:pt x="1950722" y="182880"/>
                </a:lnTo>
                <a:cubicBezTo>
                  <a:pt x="1933888" y="182880"/>
                  <a:pt x="1920241" y="169233"/>
                  <a:pt x="1920241" y="152399"/>
                </a:cubicBezTo>
                <a:lnTo>
                  <a:pt x="1920241" y="1289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สามเหลี่ยมมุมฉาก 8"/>
          <p:cNvSpPr/>
          <p:nvPr/>
        </p:nvSpPr>
        <p:spPr>
          <a:xfrm>
            <a:off x="0" y="0"/>
            <a:ext cx="4187123" cy="6858000"/>
          </a:xfrm>
          <a:custGeom>
            <a:avLst/>
            <a:gdLst>
              <a:gd name="connsiteX0" fmla="*/ 0 w 4095750"/>
              <a:gd name="connsiteY0" fmla="*/ 3571875 h 3571875"/>
              <a:gd name="connsiteX1" fmla="*/ 0 w 4095750"/>
              <a:gd name="connsiteY1" fmla="*/ 0 h 3571875"/>
              <a:gd name="connsiteX2" fmla="*/ 4095750 w 4095750"/>
              <a:gd name="connsiteY2" fmla="*/ 3571875 h 3571875"/>
              <a:gd name="connsiteX3" fmla="*/ 0 w 4095750"/>
              <a:gd name="connsiteY3" fmla="*/ 3571875 h 3571875"/>
              <a:gd name="connsiteX0" fmla="*/ 4133850 w 4133850"/>
              <a:gd name="connsiteY0" fmla="*/ 0 h 3590925"/>
              <a:gd name="connsiteX1" fmla="*/ 0 w 4133850"/>
              <a:gd name="connsiteY1" fmla="*/ 19050 h 3590925"/>
              <a:gd name="connsiteX2" fmla="*/ 4095750 w 4133850"/>
              <a:gd name="connsiteY2" fmla="*/ 3590925 h 3590925"/>
              <a:gd name="connsiteX3" fmla="*/ 4133850 w 4133850"/>
              <a:gd name="connsiteY3" fmla="*/ 0 h 3590925"/>
              <a:gd name="connsiteX0" fmla="*/ 38100 w 2181225"/>
              <a:gd name="connsiteY0" fmla="*/ 9525 h 3600450"/>
              <a:gd name="connsiteX1" fmla="*/ 2181225 w 2181225"/>
              <a:gd name="connsiteY1" fmla="*/ 0 h 3600450"/>
              <a:gd name="connsiteX2" fmla="*/ 0 w 2181225"/>
              <a:gd name="connsiteY2" fmla="*/ 3600450 h 3600450"/>
              <a:gd name="connsiteX3" fmla="*/ 38100 w 2181225"/>
              <a:gd name="connsiteY3" fmla="*/ 9525 h 3600450"/>
              <a:gd name="connsiteX0" fmla="*/ 28575 w 2171700"/>
              <a:gd name="connsiteY0" fmla="*/ 9525 h 3600450"/>
              <a:gd name="connsiteX1" fmla="*/ 2171700 w 2171700"/>
              <a:gd name="connsiteY1" fmla="*/ 0 h 3600450"/>
              <a:gd name="connsiteX2" fmla="*/ 0 w 2171700"/>
              <a:gd name="connsiteY2" fmla="*/ 3600450 h 3600450"/>
              <a:gd name="connsiteX3" fmla="*/ 28575 w 2171700"/>
              <a:gd name="connsiteY3" fmla="*/ 9525 h 3600450"/>
              <a:gd name="connsiteX0" fmla="*/ 0 w 2171700"/>
              <a:gd name="connsiteY0" fmla="*/ 0 h 3619500"/>
              <a:gd name="connsiteX1" fmla="*/ 2171700 w 2171700"/>
              <a:gd name="connsiteY1" fmla="*/ 19050 h 3619500"/>
              <a:gd name="connsiteX2" fmla="*/ 0 w 2171700"/>
              <a:gd name="connsiteY2" fmla="*/ 3619500 h 3619500"/>
              <a:gd name="connsiteX3" fmla="*/ 0 w 2171700"/>
              <a:gd name="connsiteY3" fmla="*/ 0 h 3619500"/>
              <a:gd name="connsiteX0" fmla="*/ 0 w 2176652"/>
              <a:gd name="connsiteY0" fmla="*/ 0 h 3619500"/>
              <a:gd name="connsiteX1" fmla="*/ 2176652 w 2176652"/>
              <a:gd name="connsiteY1" fmla="*/ 3969 h 3619500"/>
              <a:gd name="connsiteX2" fmla="*/ 0 w 2176652"/>
              <a:gd name="connsiteY2" fmla="*/ 3619500 h 3619500"/>
              <a:gd name="connsiteX3" fmla="*/ 0 w 2176652"/>
              <a:gd name="connsiteY3" fmla="*/ 0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6652" h="3619500">
                <a:moveTo>
                  <a:pt x="0" y="0"/>
                </a:moveTo>
                <a:lnTo>
                  <a:pt x="2176652" y="3969"/>
                </a:lnTo>
                <a:lnTo>
                  <a:pt x="0" y="3619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สี่เหลี่ยมด้านขนาน 9"/>
          <p:cNvSpPr/>
          <p:nvPr/>
        </p:nvSpPr>
        <p:spPr>
          <a:xfrm>
            <a:off x="362943" y="0"/>
            <a:ext cx="5200649" cy="6858000"/>
          </a:xfrm>
          <a:prstGeom prst="parallelogram">
            <a:avLst>
              <a:gd name="adj" fmla="val 8104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6D1F1E-6F8B-400E-B37F-080E87D406A3}"/>
              </a:ext>
            </a:extLst>
          </p:cNvPr>
          <p:cNvSpPr txBox="1"/>
          <p:nvPr/>
        </p:nvSpPr>
        <p:spPr>
          <a:xfrm>
            <a:off x="0" y="2464641"/>
            <a:ext cx="5762624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bg1">
                <a:alpha val="38000"/>
              </a:schemeClr>
            </a:glow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th-TH" altLang="ko-KR" sz="7200" b="1" dirty="0">
                <a:solidFill>
                  <a:schemeClr val="accent4"/>
                </a:solidFill>
                <a:latin typeface="+mj-lt"/>
              </a:rPr>
              <a:t>หลักการทำงาน</a:t>
            </a:r>
            <a:endParaRPr lang="en-US" altLang="ko-KR" sz="7200" b="1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6" name="ตัวแทนรูปภาพ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5" b="16935"/>
          <a:stretch>
            <a:fillRect/>
          </a:stretch>
        </p:blipFill>
        <p:spPr>
          <a:xfrm>
            <a:off x="2038351" y="0"/>
            <a:ext cx="8296275" cy="6858000"/>
          </a:xfrm>
        </p:spPr>
      </p:pic>
      <p:pic>
        <p:nvPicPr>
          <p:cNvPr id="7" name="ตัวแทนรูปภาพ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9" b="110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529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h-TH" b="1" dirty="0"/>
              <a:t>หน้า </a:t>
            </a:r>
            <a:r>
              <a:rPr lang="en-US" b="1" dirty="0"/>
              <a:t>LOGIN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9D4581-47B5-420F-A4CF-56A41452C23B}"/>
              </a:ext>
            </a:extLst>
          </p:cNvPr>
          <p:cNvSpPr/>
          <p:nvPr/>
        </p:nvSpPr>
        <p:spPr>
          <a:xfrm>
            <a:off x="7274794" y="5222312"/>
            <a:ext cx="693414" cy="6934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3</a:t>
            </a:r>
            <a:endParaRPr lang="ko-KR" altLang="en-US" sz="44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AAE1FB-7D6A-4309-AE87-8BF4E56CC6F0}"/>
              </a:ext>
            </a:extLst>
          </p:cNvPr>
          <p:cNvSpPr/>
          <p:nvPr/>
        </p:nvSpPr>
        <p:spPr>
          <a:xfrm>
            <a:off x="4439816" y="5222312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4</a:t>
            </a:r>
            <a:endParaRPr lang="ko-KR" altLang="en-US" sz="44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4B9E1D-0E17-49B1-8371-AC4EAC672A1D}"/>
              </a:ext>
            </a:extLst>
          </p:cNvPr>
          <p:cNvSpPr/>
          <p:nvPr/>
        </p:nvSpPr>
        <p:spPr>
          <a:xfrm>
            <a:off x="3719736" y="3572474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5</a:t>
            </a:r>
            <a:endParaRPr lang="ko-KR" altLang="en-US" sz="44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18B642-10F6-48A4-A91B-22E4F001094E}"/>
              </a:ext>
            </a:extLst>
          </p:cNvPr>
          <p:cNvSpPr/>
          <p:nvPr/>
        </p:nvSpPr>
        <p:spPr>
          <a:xfrm>
            <a:off x="4439816" y="1925856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6</a:t>
            </a:r>
            <a:endParaRPr lang="ko-KR" altLang="en-US" sz="44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BDBE3F0-AE86-43DC-ABDE-F2C7103F32A5}"/>
              </a:ext>
            </a:extLst>
          </p:cNvPr>
          <p:cNvSpPr/>
          <p:nvPr/>
        </p:nvSpPr>
        <p:spPr>
          <a:xfrm>
            <a:off x="7274794" y="1925856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1</a:t>
            </a:r>
            <a:endParaRPr lang="ko-KR" altLang="en-US" sz="44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8DC5EF0-D645-4EB3-B05E-312A029813E4}"/>
              </a:ext>
            </a:extLst>
          </p:cNvPr>
          <p:cNvSpPr/>
          <p:nvPr/>
        </p:nvSpPr>
        <p:spPr>
          <a:xfrm>
            <a:off x="7778850" y="3553204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2</a:t>
            </a:r>
            <a:endParaRPr lang="ko-KR" altLang="en-US" sz="4400" dirty="0"/>
          </a:p>
        </p:txBody>
      </p:sp>
      <p:grpSp>
        <p:nvGrpSpPr>
          <p:cNvPr id="34" name="Graphic 18">
            <a:extLst>
              <a:ext uri="{FF2B5EF4-FFF2-40B4-BE49-F238E27FC236}">
                <a16:creationId xmlns:a16="http://schemas.microsoft.com/office/drawing/2014/main" id="{3F7FA394-B203-4E96-BEBF-288271097C82}"/>
              </a:ext>
            </a:extLst>
          </p:cNvPr>
          <p:cNvGrpSpPr/>
          <p:nvPr/>
        </p:nvGrpSpPr>
        <p:grpSpPr>
          <a:xfrm>
            <a:off x="4922690" y="2751043"/>
            <a:ext cx="2713492" cy="2322000"/>
            <a:chOff x="733697" y="2750274"/>
            <a:chExt cx="4308285" cy="3686701"/>
          </a:xfrm>
          <a:solidFill>
            <a:schemeClr val="accent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DC2FFF-46B8-4B1F-AB9C-50734E29A9ED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203106-7F52-43DD-8CD5-20F500AB0F2C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E176CD7-B5D7-44D5-AD6D-C4511FB2E439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742F8F5-E132-4BAB-9646-F7F7D74FBC0A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BAAA15-7EFE-4D19-9CA9-E5E35E06FC07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530D72E-1F5B-42BF-B863-1EB772E073E4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A690579-681C-4F52-BF6B-FE74806D30C2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FF4004-C19F-4B4D-9884-1F4EB4770C3F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21364ED-968A-4395-AA5B-61EA29521A41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057E068-5E55-4E8D-8920-11FF2720A5C5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75A11F-5B6D-4254-A855-A9D867AF2FCC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D8C9C6F-3D8D-4829-99DC-DA8473336A8A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736F0A1-EF72-415D-82AC-D0F1C7A29C4C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D66777A-92F6-46F0-A42B-6DDD4F1E6796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24FCCD-E0AB-46C2-9E7D-74CFCA8866A9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8DBEB0E-2779-43D9-9A32-B48ECA214600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F541D7-3DC3-4029-9B97-3F5E45BC0DBF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A5189C6-40CF-4382-8B85-349504168DCA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B6E8CB-E867-4BFB-B462-CA44E09E7395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60C7620-8B0C-46DE-B3AE-8101B85D20DF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08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SIGN 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62C53-CD90-43E9-93D5-08A8AB4FAA8E}"/>
              </a:ext>
            </a:extLst>
          </p:cNvPr>
          <p:cNvSpPr/>
          <p:nvPr/>
        </p:nvSpPr>
        <p:spPr>
          <a:xfrm>
            <a:off x="1295399" y="1903930"/>
            <a:ext cx="3200023" cy="30282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E0B577-6395-416A-810E-B4D0705082B3}"/>
              </a:ext>
            </a:extLst>
          </p:cNvPr>
          <p:cNvSpPr/>
          <p:nvPr/>
        </p:nvSpPr>
        <p:spPr>
          <a:xfrm>
            <a:off x="2255096" y="1030255"/>
            <a:ext cx="965408" cy="873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7A1D6-8080-4C29-BFE0-30D3BFB535E9}"/>
              </a:ext>
            </a:extLst>
          </p:cNvPr>
          <p:cNvSpPr/>
          <p:nvPr/>
        </p:nvSpPr>
        <p:spPr>
          <a:xfrm>
            <a:off x="4586475" y="1888866"/>
            <a:ext cx="3200023" cy="30282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B420DD-4D9A-4657-B1BA-870029C74516}"/>
              </a:ext>
            </a:extLst>
          </p:cNvPr>
          <p:cNvSpPr/>
          <p:nvPr/>
        </p:nvSpPr>
        <p:spPr>
          <a:xfrm>
            <a:off x="5564507" y="1000126"/>
            <a:ext cx="965408" cy="8736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AA03D0-DD46-46F1-A17F-C131B9092753}"/>
              </a:ext>
            </a:extLst>
          </p:cNvPr>
          <p:cNvSpPr/>
          <p:nvPr/>
        </p:nvSpPr>
        <p:spPr>
          <a:xfrm>
            <a:off x="7877551" y="1873802"/>
            <a:ext cx="3200023" cy="302824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40525B-EF46-44CB-948D-7DEB6EDF05D3}"/>
              </a:ext>
            </a:extLst>
          </p:cNvPr>
          <p:cNvSpPr/>
          <p:nvPr/>
        </p:nvSpPr>
        <p:spPr>
          <a:xfrm>
            <a:off x="8873918" y="1000125"/>
            <a:ext cx="965408" cy="8736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E8F0F-DD10-4805-8585-25C043C06CC8}"/>
              </a:ext>
            </a:extLst>
          </p:cNvPr>
          <p:cNvGrpSpPr/>
          <p:nvPr/>
        </p:nvGrpSpPr>
        <p:grpSpPr>
          <a:xfrm>
            <a:off x="4158270" y="3018943"/>
            <a:ext cx="768085" cy="768085"/>
            <a:chOff x="3038349" y="2678861"/>
            <a:chExt cx="576064" cy="5760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F49C2A-BE75-47BE-8A2A-86A04D238642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F9BC8B9E-094F-4606-86F1-4B005681B25C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750553-7838-4552-9B3E-E7FB08B7955B}"/>
              </a:ext>
            </a:extLst>
          </p:cNvPr>
          <p:cNvGrpSpPr/>
          <p:nvPr/>
        </p:nvGrpSpPr>
        <p:grpSpPr>
          <a:xfrm>
            <a:off x="7436756" y="3031425"/>
            <a:ext cx="768085" cy="768085"/>
            <a:chOff x="5535215" y="2678861"/>
            <a:chExt cx="576064" cy="57606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0D1BBE-9DF6-45B6-9E77-2CB1E7388B0D}"/>
                </a:ext>
              </a:extLst>
            </p:cNvPr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BF6C85A5-C0B3-4861-AAEE-FCE8827A221E}"/>
                </a:ext>
              </a:extLst>
            </p:cNvPr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3" t="22215" r="37974" b="28113"/>
          <a:stretch/>
        </p:blipFill>
        <p:spPr>
          <a:xfrm>
            <a:off x="1600564" y="2013112"/>
            <a:ext cx="2438401" cy="280987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8" t="22124" r="38360" b="28112"/>
          <a:stretch/>
        </p:blipFill>
        <p:spPr>
          <a:xfrm>
            <a:off x="4974768" y="2007951"/>
            <a:ext cx="2370935" cy="2815036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3" t="36527" r="41761" b="41920"/>
          <a:stretch/>
        </p:blipFill>
        <p:spPr>
          <a:xfrm>
            <a:off x="8399932" y="2523131"/>
            <a:ext cx="2417028" cy="178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4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h-TH" b="1" dirty="0"/>
              <a:t>หน้าทำรายการ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62C53-CD90-43E9-93D5-08A8AB4FAA8E}"/>
              </a:ext>
            </a:extLst>
          </p:cNvPr>
          <p:cNvSpPr/>
          <p:nvPr/>
        </p:nvSpPr>
        <p:spPr>
          <a:xfrm>
            <a:off x="612181" y="1777435"/>
            <a:ext cx="2725507" cy="2827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E0B577-6395-416A-810E-B4D0705082B3}"/>
              </a:ext>
            </a:extLst>
          </p:cNvPr>
          <p:cNvSpPr/>
          <p:nvPr/>
        </p:nvSpPr>
        <p:spPr>
          <a:xfrm>
            <a:off x="1547845" y="880919"/>
            <a:ext cx="854177" cy="8965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7A1D6-8080-4C29-BFE0-30D3BFB535E9}"/>
              </a:ext>
            </a:extLst>
          </p:cNvPr>
          <p:cNvSpPr/>
          <p:nvPr/>
        </p:nvSpPr>
        <p:spPr>
          <a:xfrm>
            <a:off x="3376233" y="1777435"/>
            <a:ext cx="2725507" cy="28274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B420DD-4D9A-4657-B1BA-870029C74516}"/>
              </a:ext>
            </a:extLst>
          </p:cNvPr>
          <p:cNvSpPr/>
          <p:nvPr/>
        </p:nvSpPr>
        <p:spPr>
          <a:xfrm>
            <a:off x="4308217" y="880919"/>
            <a:ext cx="854177" cy="8965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AA03D0-DD46-46F1-A17F-C131B9092753}"/>
              </a:ext>
            </a:extLst>
          </p:cNvPr>
          <p:cNvSpPr/>
          <p:nvPr/>
        </p:nvSpPr>
        <p:spPr>
          <a:xfrm>
            <a:off x="6137653" y="1773695"/>
            <a:ext cx="2725507" cy="282748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40525B-EF46-44CB-948D-7DEB6EDF05D3}"/>
              </a:ext>
            </a:extLst>
          </p:cNvPr>
          <p:cNvSpPr/>
          <p:nvPr/>
        </p:nvSpPr>
        <p:spPr>
          <a:xfrm>
            <a:off x="7091444" y="880919"/>
            <a:ext cx="854177" cy="89651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E8F0F-DD10-4805-8585-25C043C06CC8}"/>
              </a:ext>
            </a:extLst>
          </p:cNvPr>
          <p:cNvGrpSpPr/>
          <p:nvPr/>
        </p:nvGrpSpPr>
        <p:grpSpPr>
          <a:xfrm>
            <a:off x="3139801" y="2886308"/>
            <a:ext cx="580941" cy="609737"/>
            <a:chOff x="3038349" y="2678861"/>
            <a:chExt cx="576064" cy="5760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F49C2A-BE75-47BE-8A2A-86A04D238642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F9BC8B9E-094F-4606-86F1-4B005681B25C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750553-7838-4552-9B3E-E7FB08B7955B}"/>
              </a:ext>
            </a:extLst>
          </p:cNvPr>
          <p:cNvGrpSpPr/>
          <p:nvPr/>
        </p:nvGrpSpPr>
        <p:grpSpPr>
          <a:xfrm>
            <a:off x="5866453" y="2869264"/>
            <a:ext cx="580941" cy="609737"/>
            <a:chOff x="5535215" y="2678861"/>
            <a:chExt cx="576064" cy="57606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0D1BBE-9DF6-45B6-9E77-2CB1E7388B0D}"/>
                </a:ext>
              </a:extLst>
            </p:cNvPr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BF6C85A5-C0B3-4861-AAEE-FCE8827A221E}"/>
                </a:ext>
              </a:extLst>
            </p:cNvPr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ctangle 3"/>
          <p:cNvSpPr/>
          <p:nvPr/>
        </p:nvSpPr>
        <p:spPr>
          <a:xfrm>
            <a:off x="8881286" y="1777435"/>
            <a:ext cx="2725507" cy="2827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1" name="Oval 4"/>
          <p:cNvSpPr/>
          <p:nvPr/>
        </p:nvSpPr>
        <p:spPr>
          <a:xfrm>
            <a:off x="9816951" y="880919"/>
            <a:ext cx="854177" cy="8965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42" name="Group 23"/>
          <p:cNvGrpSpPr/>
          <p:nvPr/>
        </p:nvGrpSpPr>
        <p:grpSpPr>
          <a:xfrm>
            <a:off x="8553418" y="2869263"/>
            <a:ext cx="580941" cy="609737"/>
            <a:chOff x="3038349" y="2678861"/>
            <a:chExt cx="576064" cy="576064"/>
          </a:xfrm>
          <a:solidFill>
            <a:srgbClr val="D1DEA2"/>
          </a:solidFill>
        </p:grpSpPr>
        <p:sp>
          <p:nvSpPr>
            <p:cNvPr id="43" name="Oval 24"/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grpFill/>
            <a:ln>
              <a:solidFill>
                <a:srgbClr val="D1DEA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4" name="Chevron 25"/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D1DEA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7" r="14514" b="2855"/>
          <a:stretch/>
        </p:blipFill>
        <p:spPr>
          <a:xfrm>
            <a:off x="9152485" y="1937434"/>
            <a:ext cx="2248578" cy="2447926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r="14464" b="2652"/>
          <a:stretch/>
        </p:blipFill>
        <p:spPr>
          <a:xfrm>
            <a:off x="914357" y="1958884"/>
            <a:ext cx="2247736" cy="2464586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2" r="14536" b="2652"/>
          <a:stretch/>
        </p:blipFill>
        <p:spPr>
          <a:xfrm>
            <a:off x="6362351" y="1964539"/>
            <a:ext cx="2258324" cy="2449535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 r="15107" b="2684"/>
          <a:stretch/>
        </p:blipFill>
        <p:spPr>
          <a:xfrm>
            <a:off x="3663300" y="1935825"/>
            <a:ext cx="2214166" cy="24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86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4E749DD-4201-4DFC-B18E-9C2F52A531FB}"/>
              </a:ext>
            </a:extLst>
          </p:cNvPr>
          <p:cNvSpPr txBox="1"/>
          <p:nvPr/>
        </p:nvSpPr>
        <p:spPr>
          <a:xfrm>
            <a:off x="8797576" y="4773889"/>
            <a:ext cx="2927477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12AFE2-B397-48F7-BD1E-8C3159DB7D2B}"/>
              </a:ext>
            </a:extLst>
          </p:cNvPr>
          <p:cNvSpPr txBox="1"/>
          <p:nvPr/>
        </p:nvSpPr>
        <p:spPr>
          <a:xfrm>
            <a:off x="1389622" y="6077633"/>
            <a:ext cx="374904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COFFEE ME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สามเหลี่ยมมุมฉาก 8"/>
          <p:cNvSpPr/>
          <p:nvPr/>
        </p:nvSpPr>
        <p:spPr>
          <a:xfrm>
            <a:off x="2486025" y="0"/>
            <a:ext cx="9705975" cy="6858000"/>
          </a:xfrm>
          <a:custGeom>
            <a:avLst/>
            <a:gdLst>
              <a:gd name="connsiteX0" fmla="*/ 0 w 7254176"/>
              <a:gd name="connsiteY0" fmla="*/ 4533900 h 4533900"/>
              <a:gd name="connsiteX1" fmla="*/ 0 w 7254176"/>
              <a:gd name="connsiteY1" fmla="*/ 0 h 4533900"/>
              <a:gd name="connsiteX2" fmla="*/ 7254176 w 7254176"/>
              <a:gd name="connsiteY2" fmla="*/ 4533900 h 4533900"/>
              <a:gd name="connsiteX3" fmla="*/ 0 w 7254176"/>
              <a:gd name="connsiteY3" fmla="*/ 4533900 h 4533900"/>
              <a:gd name="connsiteX0" fmla="*/ 7248525 w 7254176"/>
              <a:gd name="connsiteY0" fmla="*/ 9525 h 4533900"/>
              <a:gd name="connsiteX1" fmla="*/ 0 w 7254176"/>
              <a:gd name="connsiteY1" fmla="*/ 0 h 4533900"/>
              <a:gd name="connsiteX2" fmla="*/ 7254176 w 7254176"/>
              <a:gd name="connsiteY2" fmla="*/ 4533900 h 4533900"/>
              <a:gd name="connsiteX3" fmla="*/ 7248525 w 7254176"/>
              <a:gd name="connsiteY3" fmla="*/ 9525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4176" h="4533900">
                <a:moveTo>
                  <a:pt x="7248525" y="9525"/>
                </a:moveTo>
                <a:lnTo>
                  <a:pt x="0" y="0"/>
                </a:lnTo>
                <a:lnTo>
                  <a:pt x="7254176" y="4533900"/>
                </a:lnTo>
                <a:cubicBezTo>
                  <a:pt x="7252292" y="3025775"/>
                  <a:pt x="7250409" y="1517650"/>
                  <a:pt x="7248525" y="9525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2084A-CCD4-42F4-8894-E374D77482A2}"/>
              </a:ext>
            </a:extLst>
          </p:cNvPr>
          <p:cNvSpPr txBox="1"/>
          <p:nvPr/>
        </p:nvSpPr>
        <p:spPr>
          <a:xfrm>
            <a:off x="7623014" y="239727"/>
            <a:ext cx="3566808" cy="1040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th-TH" altLang="ko-KR" sz="4400" b="1" dirty="0">
                <a:solidFill>
                  <a:schemeClr val="bg1"/>
                </a:solidFill>
                <a:cs typeface="Arial" pitchFamily="34" charset="0"/>
              </a:rPr>
              <a:t>ข้อดี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D69BF2-F9B2-4BA2-9D1F-57BA08F79E70}"/>
              </a:ext>
            </a:extLst>
          </p:cNvPr>
          <p:cNvSpPr/>
          <p:nvPr/>
        </p:nvSpPr>
        <p:spPr>
          <a:xfrm>
            <a:off x="6118718" y="996161"/>
            <a:ext cx="509768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64DC2-7ACE-425D-98C8-35D072D8BFB8}"/>
              </a:ext>
            </a:extLst>
          </p:cNvPr>
          <p:cNvSpPr/>
          <p:nvPr/>
        </p:nvSpPr>
        <p:spPr>
          <a:xfrm rot="10800000">
            <a:off x="11420257" y="2862243"/>
            <a:ext cx="509768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ตัวแทนรูปภาพ 7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7" b="17377"/>
          <a:stretch>
            <a:fillRect/>
          </a:stretch>
        </p:blipFill>
        <p:spPr/>
      </p:pic>
      <p:grpSp>
        <p:nvGrpSpPr>
          <p:cNvPr id="20" name="Graphic 3">
            <a:extLst>
              <a:ext uri="{FF2B5EF4-FFF2-40B4-BE49-F238E27FC236}">
                <a16:creationId xmlns:a16="http://schemas.microsoft.com/office/drawing/2014/main" id="{AAFC9D28-2791-4C05-9506-CC6CBA594C10}"/>
              </a:ext>
            </a:extLst>
          </p:cNvPr>
          <p:cNvGrpSpPr/>
          <p:nvPr/>
        </p:nvGrpSpPr>
        <p:grpSpPr>
          <a:xfrm>
            <a:off x="3523416" y="352397"/>
            <a:ext cx="2291459" cy="2361568"/>
            <a:chOff x="564614" y="1241658"/>
            <a:chExt cx="1797856" cy="1852863"/>
          </a:xfrm>
          <a:solidFill>
            <a:schemeClr val="accent1">
              <a:alpha val="20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371D16C-17C5-4AA9-B32C-199390DDFF4B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A2D4300-2259-4ADD-815F-173F744F63CF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60CE6D-FC70-4297-A241-FEC4109DC865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29B38D5-4C45-4E59-B813-75A50D85E48E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5E19962-E2AA-4239-B897-AD39CE71382F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5716551-C729-4877-8237-7FA0A3C69E28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5B833290-603C-467B-9398-0541B4257F4E}"/>
              </a:ext>
            </a:extLst>
          </p:cNvPr>
          <p:cNvSpPr/>
          <p:nvPr/>
        </p:nvSpPr>
        <p:spPr>
          <a:xfrm>
            <a:off x="2308791" y="914398"/>
            <a:ext cx="5029200" cy="50292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E3B3A98-E712-4CB8-9558-CF8AE2427973}"/>
              </a:ext>
            </a:extLst>
          </p:cNvPr>
          <p:cNvSpPr/>
          <p:nvPr/>
        </p:nvSpPr>
        <p:spPr>
          <a:xfrm>
            <a:off x="2948871" y="1600198"/>
            <a:ext cx="3749040" cy="36576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EB1F6C1-0574-4E32-A6E9-D1A1E8ADE007}"/>
              </a:ext>
            </a:extLst>
          </p:cNvPr>
          <p:cNvSpPr txBox="1"/>
          <p:nvPr/>
        </p:nvSpPr>
        <p:spPr>
          <a:xfrm flipH="1">
            <a:off x="8197207" y="1197203"/>
            <a:ext cx="32928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ช่วยเรื่องในการคำนวณคิดค่าใช้จ่ายได้เร็วขึ้น</a:t>
            </a:r>
            <a:r>
              <a:rPr lang="en-US" sz="20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. </a:t>
            </a:r>
          </a:p>
          <a:p>
            <a:endParaRPr lang="en-US" sz="2000" dirty="0">
              <a:solidFill>
                <a:schemeClr val="bg1"/>
              </a:solidFill>
              <a:latin typeface="5012_tLU_huatoo0_BOLD" panose="02000000000000000000" pitchFamily="2" charset="0"/>
              <a:cs typeface="5012_tLU_huatoo0_BOLD" panose="02000000000000000000" pitchFamily="2" charset="0"/>
            </a:endParaRPr>
          </a:p>
          <a:p>
            <a:r>
              <a:rPr lang="th-TH" sz="20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สะดวกสบายในการสั่งซื้อสินค้าโดยสั่งผ่านโปรแกรม</a:t>
            </a:r>
          </a:p>
          <a:p>
            <a:endParaRPr lang="en-US" sz="2000" dirty="0">
              <a:solidFill>
                <a:schemeClr val="bg1"/>
              </a:solidFill>
              <a:latin typeface="5012_tLU_huatoo0_BOLD" panose="02000000000000000000" pitchFamily="2" charset="0"/>
              <a:cs typeface="5012_tLU_huatoo0_BOLD" panose="02000000000000000000" pitchFamily="2" charset="0"/>
            </a:endParaRPr>
          </a:p>
          <a:p>
            <a:r>
              <a:rPr lang="th-TH" sz="20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สามารถเช็ครายละเอียดรายชื่อสมาชิกที่ทำการสมัครและมาใช้บริการ</a:t>
            </a:r>
            <a:endParaRPr lang="en-US" sz="2000" dirty="0">
              <a:solidFill>
                <a:schemeClr val="bg1"/>
              </a:solidFill>
              <a:latin typeface="5012_tLU_huatoo0_BOLD" panose="02000000000000000000" pitchFamily="2" charset="0"/>
              <a:cs typeface="5012_tLU_huatoo0_BOLD" panose="02000000000000000000" pitchFamily="2" charset="0"/>
            </a:endParaRPr>
          </a:p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3" name="หัวใจ 12">
            <a:extLst>
              <a:ext uri="{FF2B5EF4-FFF2-40B4-BE49-F238E27FC236}">
                <a16:creationId xmlns:a16="http://schemas.microsoft.com/office/drawing/2014/main" id="{F39D4134-7B58-488D-82E3-8BE4B726680B}"/>
              </a:ext>
            </a:extLst>
          </p:cNvPr>
          <p:cNvSpPr/>
          <p:nvPr/>
        </p:nvSpPr>
        <p:spPr>
          <a:xfrm>
            <a:off x="7744682" y="1339019"/>
            <a:ext cx="341036" cy="315787"/>
          </a:xfrm>
          <a:prstGeom prst="hear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8D00F318-49EB-426A-AF01-7E55094ED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300" y="2263370"/>
            <a:ext cx="463336" cy="426757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1711455-A981-44EF-B92E-5A81FF99E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732" y="3160050"/>
            <a:ext cx="463336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98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DF2F855-F505-4B17-BE75-DE68615CE344}"/>
              </a:ext>
            </a:extLst>
          </p:cNvPr>
          <p:cNvSpPr/>
          <p:nvPr/>
        </p:nvSpPr>
        <p:spPr>
          <a:xfrm>
            <a:off x="7188165" y="2743581"/>
            <a:ext cx="3499822" cy="4114419"/>
          </a:xfrm>
          <a:prstGeom prst="parallelogram">
            <a:avLst>
              <a:gd name="adj" fmla="val 780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DBD6FED-1B6D-4CD9-BC4B-3DD962E20742}"/>
              </a:ext>
            </a:extLst>
          </p:cNvPr>
          <p:cNvSpPr/>
          <p:nvPr/>
        </p:nvSpPr>
        <p:spPr>
          <a:xfrm>
            <a:off x="8261542" y="2743581"/>
            <a:ext cx="3499822" cy="4114419"/>
          </a:xfrm>
          <a:prstGeom prst="parallelogram">
            <a:avLst>
              <a:gd name="adj" fmla="val 780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5BB5DF-FF5B-464F-8F8F-3794966531BB}"/>
              </a:ext>
            </a:extLst>
          </p:cNvPr>
          <p:cNvCxnSpPr>
            <a:cxnSpLocks/>
          </p:cNvCxnSpPr>
          <p:nvPr/>
        </p:nvCxnSpPr>
        <p:spPr>
          <a:xfrm flipH="1">
            <a:off x="6129196" y="0"/>
            <a:ext cx="2795853" cy="42008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053DA0-BE8A-4184-8333-2C7E67D96214}"/>
              </a:ext>
            </a:extLst>
          </p:cNvPr>
          <p:cNvCxnSpPr>
            <a:cxnSpLocks/>
          </p:cNvCxnSpPr>
          <p:nvPr/>
        </p:nvCxnSpPr>
        <p:spPr>
          <a:xfrm flipH="1">
            <a:off x="5370188" y="0"/>
            <a:ext cx="2795853" cy="42008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736900-1AE1-411B-834F-CF10FD4B8132}"/>
              </a:ext>
            </a:extLst>
          </p:cNvPr>
          <p:cNvCxnSpPr>
            <a:cxnSpLocks/>
          </p:cNvCxnSpPr>
          <p:nvPr/>
        </p:nvCxnSpPr>
        <p:spPr>
          <a:xfrm flipH="1">
            <a:off x="8121524" y="1647731"/>
            <a:ext cx="3448805" cy="521026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7A6259-017A-4F68-90C1-20CA2079081E}"/>
              </a:ext>
            </a:extLst>
          </p:cNvPr>
          <p:cNvCxnSpPr>
            <a:cxnSpLocks/>
          </p:cNvCxnSpPr>
          <p:nvPr/>
        </p:nvCxnSpPr>
        <p:spPr>
          <a:xfrm flipH="1">
            <a:off x="7165460" y="1122630"/>
            <a:ext cx="3843554" cy="574650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ตัวแทนรูปภาพ 1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5" b="5585"/>
          <a:stretch>
            <a:fillRect/>
          </a:stretch>
        </p:blipFill>
        <p:spPr>
          <a:xfrm>
            <a:off x="5956300" y="0"/>
            <a:ext cx="5346285" cy="6857999"/>
          </a:xfrm>
        </p:spPr>
      </p:pic>
      <p:sp>
        <p:nvSpPr>
          <p:cNvPr id="4" name="สี่เหลี่ยมผืนผ้า 3"/>
          <p:cNvSpPr/>
          <p:nvPr/>
        </p:nvSpPr>
        <p:spPr>
          <a:xfrm>
            <a:off x="3958" y="-36470"/>
            <a:ext cx="5966623" cy="6875049"/>
          </a:xfrm>
          <a:prstGeom prst="rect">
            <a:avLst/>
          </a:prstGeom>
          <a:solidFill>
            <a:srgbClr val="885E3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4"/>
          <p:cNvGrpSpPr/>
          <p:nvPr/>
        </p:nvGrpSpPr>
        <p:grpSpPr>
          <a:xfrm>
            <a:off x="24363" y="2688011"/>
            <a:ext cx="2136217" cy="4092370"/>
            <a:chOff x="5079718" y="2613499"/>
            <a:chExt cx="2136217" cy="4092370"/>
          </a:xfrm>
        </p:grpSpPr>
        <p:sp>
          <p:nvSpPr>
            <p:cNvPr id="24" name="Freeform: Shape 25"/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50" name="Parallelogram 39"/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Parallelogram 40"/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Parallelogram 41"/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Parallelogram 42"/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Parallelogram 43"/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Parallelogram 44"/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Freeform: Shape 27"/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8"/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9"/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0"/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1"/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32"/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3"/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34"/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5"/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6"/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37"/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8"/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TextBox 13"/>
          <p:cNvSpPr txBox="1"/>
          <p:nvPr/>
        </p:nvSpPr>
        <p:spPr>
          <a:xfrm>
            <a:off x="1486150" y="321896"/>
            <a:ext cx="3566808" cy="1040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th-TH" altLang="ko-KR" sz="4400" b="1" dirty="0">
                <a:solidFill>
                  <a:schemeClr val="bg1"/>
                </a:solidFill>
                <a:cs typeface="Arial" pitchFamily="34" charset="0"/>
              </a:rPr>
              <a:t>ข้อเสีย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Freeform: Shape 15"/>
          <p:cNvSpPr/>
          <p:nvPr/>
        </p:nvSpPr>
        <p:spPr>
          <a:xfrm>
            <a:off x="688946" y="959388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eeform: Shape 18"/>
          <p:cNvSpPr/>
          <p:nvPr/>
        </p:nvSpPr>
        <p:spPr>
          <a:xfrm rot="10800000">
            <a:off x="5329063" y="3961286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9FC7250B-5974-4239-BF41-7456BBE6A9C1}"/>
              </a:ext>
            </a:extLst>
          </p:cNvPr>
          <p:cNvSpPr txBox="1"/>
          <p:nvPr/>
        </p:nvSpPr>
        <p:spPr>
          <a:xfrm>
            <a:off x="2273431" y="1383231"/>
            <a:ext cx="2337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อาจจะมีการทำงานช้าหรือเกิดการ</a:t>
            </a:r>
            <a:r>
              <a:rPr lang="en-US" sz="18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error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3649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ตัวแทนรูปภาพ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3" b="11183"/>
          <a:stretch>
            <a:fillRect/>
          </a:stretch>
        </p:blipFill>
        <p:spPr/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00679DC6-FE1A-482B-90BA-0C89B207A6B2}"/>
              </a:ext>
            </a:extLst>
          </p:cNvPr>
          <p:cNvSpPr txBox="1">
            <a:spLocks/>
          </p:cNvSpPr>
          <p:nvPr/>
        </p:nvSpPr>
        <p:spPr>
          <a:xfrm>
            <a:off x="5751667" y="6141409"/>
            <a:ext cx="2615596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2000" dirty="0"/>
              <a:t>ME ………………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DE75FCF7-AF4B-42AF-B16E-A23B01A44B88}"/>
              </a:ext>
            </a:extLst>
          </p:cNvPr>
          <p:cNvSpPr txBox="1">
            <a:spLocks/>
          </p:cNvSpPr>
          <p:nvPr/>
        </p:nvSpPr>
        <p:spPr>
          <a:xfrm>
            <a:off x="4405045" y="5699238"/>
            <a:ext cx="2749342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spc="300" dirty="0">
                <a:solidFill>
                  <a:schemeClr val="accent2"/>
                </a:solidFill>
                <a:latin typeface="+mj-lt"/>
              </a:rPr>
              <a:t>COFFEE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7543479" y="2620537"/>
            <a:ext cx="3991295" cy="129423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9600" b="1" dirty="0"/>
              <a:t>ภาคผนวก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16733702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แดงส้ม 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111</Words>
  <Application>Microsoft Office PowerPoint</Application>
  <PresentationFormat>แบบจอกว้าง</PresentationFormat>
  <Paragraphs>28</Paragraphs>
  <Slides>25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25</vt:i4>
      </vt:variant>
    </vt:vector>
  </HeadingPairs>
  <TitlesOfParts>
    <vt:vector size="31" baseType="lpstr">
      <vt:lpstr>5012_tLU_huatoo0_BOLD</vt:lpstr>
      <vt:lpstr>Arial</vt:lpstr>
      <vt:lpstr>Bradley Hand ITC</vt:lpstr>
      <vt:lpstr>Calibri</vt:lpstr>
      <vt:lpstr>Calibri Light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ACER</dc:creator>
  <cp:lastModifiedBy>JANNY</cp:lastModifiedBy>
  <cp:revision>31</cp:revision>
  <dcterms:created xsi:type="dcterms:W3CDTF">2020-04-24T06:28:45Z</dcterms:created>
  <dcterms:modified xsi:type="dcterms:W3CDTF">2020-04-29T04:40:01Z</dcterms:modified>
</cp:coreProperties>
</file>